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handoutMasterIdLst>
    <p:handoutMasterId r:id="rId269"/>
  </p:handoutMasterIdLst>
  <p:sldIdLst>
    <p:sldId id="354" r:id="rId2"/>
    <p:sldId id="604" r:id="rId3"/>
    <p:sldId id="618"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92" y="1256"/>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565912"/>
        <c:axId val="-2144818520"/>
        <c:axId val="0"/>
      </c:bar3DChart>
      <c:catAx>
        <c:axId val="-2145565912"/>
        <c:scaling>
          <c:orientation val="minMax"/>
        </c:scaling>
        <c:delete val="1"/>
        <c:axPos val="b"/>
        <c:majorTickMark val="out"/>
        <c:minorTickMark val="none"/>
        <c:tickLblPos val="nextTo"/>
        <c:crossAx val="-2144818520"/>
        <c:crosses val="autoZero"/>
        <c:auto val="1"/>
        <c:lblAlgn val="ctr"/>
        <c:lblOffset val="100"/>
        <c:noMultiLvlLbl val="0"/>
      </c:catAx>
      <c:valAx>
        <c:axId val="-2144818520"/>
        <c:scaling>
          <c:orientation val="minMax"/>
        </c:scaling>
        <c:delete val="0"/>
        <c:axPos val="l"/>
        <c:majorGridlines/>
        <c:numFmt formatCode="0" sourceLinked="1"/>
        <c:majorTickMark val="out"/>
        <c:minorTickMark val="none"/>
        <c:tickLblPos val="nextTo"/>
        <c:crossAx val="-21455659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10/09/2012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a:t>
            </a:r>
            <a:r>
              <a:rPr lang="en-US" dirty="0" smtClean="0"/>
              <a:t>by using </a:t>
            </a:r>
            <a:r>
              <a:rPr lang="en-US" dirty="0" smtClean="0"/>
              <a:t>the new traversal framework and a custom </a:t>
            </a:r>
            <a:r>
              <a:rPr lang="en-US" dirty="0" smtClean="0">
                <a:latin typeface="Courier New"/>
                <a:cs typeface="Courier New"/>
              </a:rPr>
              <a:t>Evaluator</a:t>
            </a:r>
          </a:p>
          <a:p>
            <a:r>
              <a:rPr lang="en-US" dirty="0" smtClean="0"/>
              <a:t>Find the first Doctor </a:t>
            </a:r>
            <a:r>
              <a:rPr lang="en-US" dirty="0" smtClean="0"/>
              <a:t>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a:latin typeface="Courier New"/>
                <a:cs typeface="Courier New"/>
              </a:rPr>
              <a:t>MATCH</a:t>
            </a:r>
            <a:r>
              <a:rPr lang="en-US"/>
              <a:t> </a:t>
            </a:r>
            <a:r>
              <a:rPr lang="en-US" smtClean="0"/>
              <a:t>clause</a:t>
            </a:r>
            <a:endParaRPr lang="en-US" dirty="0" smtClean="0"/>
          </a:p>
          <a:p>
            <a:pPr lvl="1"/>
            <a:r>
              <a:rPr lang="en-US" dirty="0" smtClean="0"/>
              <a:t>Use the </a:t>
            </a:r>
            <a:r>
              <a:rPr lang="en-US" dirty="0" smtClean="0">
                <a:latin typeface="Courier New"/>
                <a:cs typeface="Courier New"/>
              </a:rPr>
              <a:t>WHERE</a:t>
            </a:r>
            <a:r>
              <a:rPr lang="en-US" dirty="0" smtClean="0"/>
              <a:t> clause to filter within a </a:t>
            </a:r>
            <a:r>
              <a:rPr lang="en-US" dirty="0">
                <a:latin typeface="Courier New"/>
                <a:cs typeface="Courier New"/>
              </a:rPr>
              <a:t>MATCH</a:t>
            </a:r>
            <a:endParaRPr lang="en-US" dirty="0"/>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longer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smtClean="0"/>
              <a:t>Chief Scientist, Neo Technology</a:t>
            </a:r>
            <a:endParaRPr lang="en-US" dirty="0"/>
          </a:p>
          <a:p>
            <a:r>
              <a:rPr lang="en-US" dirty="0"/>
              <a:t>@</a:t>
            </a:r>
            <a:r>
              <a:rPr lang="en-US" dirty="0" err="1" smtClean="0"/>
              <a:t>jimwebber</a:t>
            </a:r>
            <a:endParaRPr lang="en-US" dirty="0"/>
          </a:p>
        </p:txBody>
      </p:sp>
    </p:spTree>
    <p:extLst>
      <p:ext uri="{BB962C8B-B14F-4D97-AF65-F5344CB8AC3E}">
        <p14:creationId xmlns:p14="http://schemas.microsoft.com/office/powerpoint/2010/main" val="391539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endParaRPr lang="en-US" dirty="0" smtClean="0"/>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46497</TotalTime>
  <Words>12691</Words>
  <Application>Microsoft Macintosh PowerPoint</Application>
  <PresentationFormat>On-screen Show (4:3)</PresentationFormat>
  <Paragraphs>2202</Paragraphs>
  <Slides>266</Slides>
  <Notes>83</Notes>
  <HiddenSlides>1</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Exercise 8b</vt:lpstr>
      <vt:lpstr>Where and 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798</cp:revision>
  <cp:lastPrinted>2012-09-09T18:56:07Z</cp:lastPrinted>
  <dcterms:created xsi:type="dcterms:W3CDTF">2011-03-08T13:24:17Z</dcterms:created>
  <dcterms:modified xsi:type="dcterms:W3CDTF">2012-09-11T12:35:36Z</dcterms:modified>
</cp:coreProperties>
</file>